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1A24A-8B89-4EDE-B522-509E4F981FD0}" v="462" dt="2022-09-21T00:26:00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6C2922-68C3-4026-8E49-C70B7C4B5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67546-C1B2-4AAB-8BF5-61CD76FC7D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76121-D25B-4AC5-BBD6-6FE90395B4AE}" type="datetimeFigureOut">
              <a:rPr lang="pt-BR" smtClean="0"/>
              <a:t>20/09/2022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112576-9DC7-4FDB-8BFB-0EF70D00D9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D7804E-9965-4D74-A52E-E3CFF24C1A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1D458-5E19-46A7-836B-FA691F080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56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4591-768F-4E46-BDD9-6CEF2C2A53BF}" type="datetimeFigureOut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24FE8-2C51-4F33-8016-943DDDB50B0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4455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4FE8-2C51-4F33-8016-943DDDB50B0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FA1FD4-124C-41B5-A1F5-0CA40D635EC7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32C4D-3A26-4B5D-8E4F-973BD3DF5ADC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 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2AB99-4E6D-4594-BC6F-82C2F5AE7FB6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1409FA-2968-48B1-9FF6-6315697DEB5F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Caixa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5" name="Caixa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 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F45B1B-4114-4573-9D37-E7A32AE73C47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421E1-D1D9-4D34-9FB6-486E084F2CE8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D34946-31D5-40DC-8836-90FD41097321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074917-C3C2-4E15-93D2-4DEF3E387CDD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E6C784-D891-4E85-8FA4-B01C9D785E58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46B716-FD74-43A3-95A8-0E3E76F321E7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18FF0-3178-4F88-A77B-F1CEB6B39696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219DFB-AA3B-4EDD-9E0D-D2B190AC2188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F715E-92DE-4AF0-8677-3C0A6052C00E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901E97-B17F-4701-A843-EF9EEC7A6997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E2B934-B966-45FA-8B19-489217626172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4E3DDA-2161-4FDF-922C-16EA192BB3DB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ADE3DA-F2D3-4BA4-AD73-4E641D3606D7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C1861FB9-1771-48DC-B6F0-B033C13DE271}" type="datetime1">
              <a:rPr lang="pt-BR" noProof="0" smtClean="0"/>
              <a:t>20/09/2022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pt-BR" b="1" dirty="0">
                <a:latin typeface="Liberation Sans"/>
              </a:rPr>
              <a:t>Previsão do estado de carga da bateria</a:t>
            </a:r>
            <a:br>
              <a:rPr lang="pt-BR" b="1" dirty="0">
                <a:latin typeface="Liberation Sans"/>
              </a:rPr>
            </a:b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0000" lnSpcReduction="20000"/>
          </a:bodyPr>
          <a:lstStyle/>
          <a:p>
            <a:pPr algn="r"/>
            <a:r>
              <a:rPr lang="pt-BR" i="1" dirty="0">
                <a:latin typeface="Arial"/>
                <a:cs typeface="Arial"/>
              </a:rPr>
              <a:t>Eduardo Lorenzo de Oliveira, </a:t>
            </a:r>
            <a:endParaRPr lang="pt-BR" dirty="0">
              <a:latin typeface="Century Gothic" panose="020B0502020202020204"/>
              <a:cs typeface="Arial"/>
            </a:endParaRPr>
          </a:p>
          <a:p>
            <a:pPr algn="r"/>
            <a:r>
              <a:rPr lang="pt-BR" i="1" dirty="0">
                <a:latin typeface="Arial"/>
                <a:cs typeface="Arial"/>
              </a:rPr>
              <a:t>Elder Rodrigues da Costa</a:t>
            </a:r>
            <a:endParaRPr lang="pt-BR" dirty="0">
              <a:latin typeface="Century Gothic" panose="020B0502020202020204"/>
              <a:cs typeface="Arial"/>
            </a:endParaRPr>
          </a:p>
          <a:p>
            <a:pPr algn="r"/>
            <a:r>
              <a:rPr lang="pt-BR" i="1" dirty="0">
                <a:latin typeface="Arial"/>
                <a:cs typeface="Arial"/>
              </a:rPr>
              <a:t>Giulia de Oliveira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959539-5A85-765A-537B-EE496228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EBEBEB"/>
                </a:solidFill>
              </a:rPr>
              <a:t>Contextualizando</a:t>
            </a: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91717C6-1BFA-8EF3-B936-10B14B8C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53" y="1322551"/>
            <a:ext cx="6499435" cy="4356667"/>
          </a:xfrm>
          <a:prstGeom prst="rect">
            <a:avLst/>
          </a:prstGeom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95417E-8DC8-94A2-AE22-6F1538A7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O carro elétrico e a sua bateria</a:t>
            </a:r>
            <a:endParaRPr lang="pt-BR" dirty="0"/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Como medimos a vida útil da bateria hoje?</a:t>
            </a:r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Os impactos de prever o ciclo de vida das baterias</a:t>
            </a:r>
          </a:p>
          <a:p>
            <a:pPr>
              <a:buClr>
                <a:srgbClr val="F7F7F7"/>
              </a:buClr>
            </a:pPr>
            <a:endParaRPr lang="pt-B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44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6" descr="Gráfico, Diagrama, Gráfico de linhas&#10;&#10;Descrição gerada automaticamente">
            <a:extLst>
              <a:ext uri="{FF2B5EF4-FFF2-40B4-BE49-F238E27FC236}">
                <a16:creationId xmlns:a16="http://schemas.microsoft.com/office/drawing/2014/main" id="{32784299-E23C-C9F8-9C65-5A5593D6B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449" y="1852580"/>
            <a:ext cx="7199087" cy="362618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8283AF2-2B0D-3CDE-E1CB-504EEEB99883}"/>
              </a:ext>
            </a:extLst>
          </p:cNvPr>
          <p:cNvSpPr txBox="1">
            <a:spLocks/>
          </p:cNvSpPr>
          <p:nvPr/>
        </p:nvSpPr>
        <p:spPr>
          <a:xfrm>
            <a:off x="332629" y="341719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>
                <a:solidFill>
                  <a:srgbClr val="EBEBEB"/>
                </a:solidFill>
              </a:rPr>
              <a:t>Contextualizando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6DC5681-23A7-AE49-A4AD-8E12A3345C79}"/>
              </a:ext>
            </a:extLst>
          </p:cNvPr>
          <p:cNvSpPr txBox="1">
            <a:spLocks/>
          </p:cNvSpPr>
          <p:nvPr/>
        </p:nvSpPr>
        <p:spPr>
          <a:xfrm>
            <a:off x="462025" y="2438400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charset="2"/>
              <a:buChar char="Ø"/>
            </a:pPr>
            <a:r>
              <a:rPr lang="pt-BR" sz="2800" dirty="0">
                <a:solidFill>
                  <a:srgbClr val="EBEBEB"/>
                </a:solidFill>
              </a:rPr>
              <a:t>Até quando a bateria é usada no veículo?</a:t>
            </a:r>
            <a:endParaRPr lang="pt-BR" dirty="0"/>
          </a:p>
          <a:p>
            <a:pPr>
              <a:buClr>
                <a:srgbClr val="F7F7F7"/>
              </a:buClr>
            </a:pPr>
            <a:endParaRPr lang="pt-B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3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959539-5A85-765A-537B-EE496228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EBEBEB"/>
                </a:solidFill>
              </a:rPr>
              <a:t>Contextualizando</a:t>
            </a:r>
          </a:p>
        </p:txBody>
      </p:sp>
      <p:sp>
        <p:nvSpPr>
          <p:cNvPr id="2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95417E-8DC8-94A2-AE22-6F1538A7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25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pt-BR" sz="2800" dirty="0">
                <a:solidFill>
                  <a:srgbClr val="EBEBEB"/>
                </a:solidFill>
              </a:rPr>
              <a:t>Depois do carro o que fazemos com a bateria?</a:t>
            </a:r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sz="2800" dirty="0">
                <a:solidFill>
                  <a:srgbClr val="EBEBEB"/>
                </a:solidFill>
              </a:rPr>
              <a:t>Implementar os 3 </a:t>
            </a:r>
            <a:r>
              <a:rPr lang="pt-BR" sz="2800" dirty="0" err="1">
                <a:solidFill>
                  <a:srgbClr val="EBEBEB"/>
                </a:solidFill>
              </a:rPr>
              <a:t>R.s</a:t>
            </a:r>
            <a:r>
              <a:rPr lang="pt-BR" sz="2800" dirty="0">
                <a:solidFill>
                  <a:srgbClr val="EBEBEB"/>
                </a:solidFill>
              </a:rPr>
              <a:t>.</a:t>
            </a:r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sz="2800" dirty="0">
                <a:solidFill>
                  <a:srgbClr val="EBEBEB"/>
                </a:solidFill>
              </a:rPr>
              <a:t>E quando não vai para reciclagem?</a:t>
            </a:r>
          </a:p>
          <a:p>
            <a:pPr>
              <a:buClr>
                <a:srgbClr val="F7F7F7"/>
              </a:buClr>
            </a:pPr>
            <a:endParaRPr lang="pt-BR">
              <a:solidFill>
                <a:srgbClr val="EBEBEB"/>
              </a:solidFill>
            </a:endParaRPr>
          </a:p>
        </p:txBody>
      </p:sp>
      <p:pic>
        <p:nvPicPr>
          <p:cNvPr id="5" name="Imagem 5" descr="Uma imagem contendo no interior, mesa, pequeno, brinquedo&#10;&#10;Descrição gerada automaticamente">
            <a:extLst>
              <a:ext uri="{FF2B5EF4-FFF2-40B4-BE49-F238E27FC236}">
                <a16:creationId xmlns:a16="http://schemas.microsoft.com/office/drawing/2014/main" id="{81A8860F-9881-9A32-3E91-6E1F6203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12" y="1610460"/>
            <a:ext cx="5920596" cy="444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7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8283AF2-2B0D-3CDE-E1CB-504EEEB99883}"/>
              </a:ext>
            </a:extLst>
          </p:cNvPr>
          <p:cNvSpPr txBox="1">
            <a:spLocks/>
          </p:cNvSpPr>
          <p:nvPr/>
        </p:nvSpPr>
        <p:spPr>
          <a:xfrm>
            <a:off x="332629" y="341719"/>
            <a:ext cx="416651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dirty="0">
                <a:solidFill>
                  <a:srgbClr val="EBEBEB"/>
                </a:solidFill>
              </a:rPr>
              <a:t>O problema de negócio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F3E401C-DBC9-6386-E3FE-DBCE5A8C35E7}"/>
              </a:ext>
            </a:extLst>
          </p:cNvPr>
          <p:cNvSpPr txBox="1">
            <a:spLocks/>
          </p:cNvSpPr>
          <p:nvPr/>
        </p:nvSpPr>
        <p:spPr>
          <a:xfrm>
            <a:off x="289497" y="2452777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Prolongar a vida útil da bateria em até 26%</a:t>
            </a:r>
            <a:endParaRPr lang="pt-BR" dirty="0"/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Otimização do uso da bateria</a:t>
            </a:r>
            <a:endParaRPr lang="pt-BR" dirty="0">
              <a:solidFill>
                <a:srgbClr val="000000"/>
              </a:solidFill>
            </a:endParaRPr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Reduzir número de células defeituosas diminuindo o desgaste</a:t>
            </a:r>
            <a:endParaRPr lang="pt-BR" dirty="0">
              <a:solidFill>
                <a:srgbClr val="000000"/>
              </a:solidFill>
            </a:endParaRPr>
          </a:p>
          <a:p>
            <a:pPr>
              <a:buClr>
                <a:srgbClr val="F7F7F7"/>
              </a:buClr>
              <a:buFont typeface="Wingdings" charset="2"/>
              <a:buChar char="Ø"/>
            </a:pPr>
            <a:r>
              <a:rPr lang="pt-BR" dirty="0">
                <a:solidFill>
                  <a:srgbClr val="EBEBEB"/>
                </a:solidFill>
              </a:rPr>
              <a:t>Redução dos gastos com testes</a:t>
            </a:r>
          </a:p>
          <a:p>
            <a:pPr lvl="1">
              <a:buClr>
                <a:srgbClr val="F7F7F7"/>
              </a:buClr>
              <a:buFont typeface="Wingdings" charset="2"/>
              <a:buChar char="Ø"/>
            </a:pPr>
            <a:endParaRPr lang="pt-BR" dirty="0">
              <a:solidFill>
                <a:srgbClr val="EBEBEB"/>
              </a:solidFill>
            </a:endParaRPr>
          </a:p>
        </p:txBody>
      </p:sp>
      <p:pic>
        <p:nvPicPr>
          <p:cNvPr id="16" name="Imagem 16" descr="Uma imagem contendo carro, caminhão, mesa, barco&#10;&#10;Descrição gerada automaticamente">
            <a:extLst>
              <a:ext uri="{FF2B5EF4-FFF2-40B4-BE49-F238E27FC236}">
                <a16:creationId xmlns:a16="http://schemas.microsoft.com/office/drawing/2014/main" id="{8EFF06CD-57A6-6565-DA56-B4F0B2EF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11" y="2167121"/>
            <a:ext cx="6811992" cy="34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0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</Words>
  <Application>Microsoft Office PowerPoint</Application>
  <PresentationFormat>Widescreen</PresentationFormat>
  <Paragraphs>1</Paragraphs>
  <Slides>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Íon</vt:lpstr>
      <vt:lpstr>Previsão do estado de carga da bateria </vt:lpstr>
      <vt:lpstr>Contextualizando</vt:lpstr>
      <vt:lpstr>Apresentação do PowerPoint</vt:lpstr>
      <vt:lpstr>Contextualizando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146</cp:revision>
  <dcterms:created xsi:type="dcterms:W3CDTF">2022-09-20T23:45:49Z</dcterms:created>
  <dcterms:modified xsi:type="dcterms:W3CDTF">2022-09-21T00:26:48Z</dcterms:modified>
</cp:coreProperties>
</file>